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1DD54-90E5-41AD-9ACC-40C4C4E72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FECA4-E5D5-4B7E-823B-C1DB72A77B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estimates of PFS and OS, by MGMT promoter methylation status. (A) PFS and (B) OS are calculated from study entry, representing a median of 3.0 (range, 2.4–4.4) months from diagnosis (as shown in Table 1). Line markers represent censored data. HR, hazard ratio; NE, not estimated.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A3015-1C0E-4DDC-AD7E-29D29D7B2D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u3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2015, Pages 854–861,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https://doi.org/10.1093/neuonc/nou348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Kaplan–Meier estimates of PFS and OS, by MGMT promoter methylation status. (A) PFS and (B) OS are calculated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Kaplan–Meier estimates of PFS and OS, by MGMT promoter methylation status. (A) PFS and (B) OS are calculated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2024-04-26T16:32:31Z</dcterms:modified>
</cp:coreProperties>
</file>