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6A933-0012-4553-9A5E-CD678E946D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50C117-9488-4EC6-B967-594D31B100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3BF48-DA54-41D7-B5E8-BEE4DB718E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2024-09-21T01:54:58Z</dcterms:modified>
</cp:coreProperties>
</file>