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471DD-7B73-4CB8-BBCB-3E0FBA8865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F776E-AA7A-4426-8A86-A7B5BDD76E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F94F6-8FA0-4406-8821-B1B547BE71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2024-05-11T03:42:07Z</dcterms:modified>
</cp:coreProperties>
</file>