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3E46FA-499D-4E35-B329-69F366BDB6E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1E4D26-DDE7-4797-8273-5F3E055067F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73BE8A-EC12-45F3-BD25-61DE1DA5F0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2024-09-19T09:42:17Z</dcterms:modified>
</cp:coreProperties>
</file>