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5B0CB-FCC7-417C-921B-4CF812863E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C6E82-B814-4811-9F5A-ADB82B811D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proliferation capacities in vitro correlated with memory impairment and lower granule cell numbers in vivo. (A) Hippocampal granule cell densities in vivo (given as NeuN-immunoreactive granule cells per mm2) correlate significantly with the same patient’s regenerative capacity as determined by proliferation capacities in vitro (r = 0.813, R2 = 0.661, P &lt; 0.001, n = 23). (B) Proliferation capacities in vitro correlated significantly with neurogenesis in vitro (r = 0.834, R2 = 0.933, P &lt; 0.001, n = 23). (C) Memory scores were significantly related to granule cell densities in vivo (r = 0.888, R2 = 0.789, P = 0.01, n = 9). Z-scores were calculated from intracarotid amobarbital memory testing (IAT) with normal values between 0 and − 1 (‘Materials and methods’ section). (D) Correlation analysis revealed a highly significant association between the capacity to generate new neurons in vitro and the proliferation capacities in vitro (r = 0.834, R2 = 0.696, P &lt; 0.001, n = 23). Red dots indicate LPC patients, blue dots indicate HPC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54C4C-AD50-450E-9043-F8D4EA3943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3359–3372,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Reduced proliferation capacities in vitro correlated with memory impairment and lower granule cell numbers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Reduced proliferation capacities in vitro correlated with memory impairment and lower granule cell numbers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2024-04-26T03:14:13Z</dcterms:modified>
</cp:coreProperties>
</file>