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61B4F-54FE-4A47-97FE-7B0516F214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67975-AAF2-4B6C-BB58-7EC1D4CCB6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contrast media on renal cell viability. (A) HEK 293, LCC-PK1, and MDCK cells were incubated in the presence of either 100 (low dose) or 200 (high dose) mg iodine/mL of iobitridol or iodixanol for the indicated time. Cell viability was then assessed with CellTiter Proliferation Assay. By the ANOVA model and multiple comparison test, there was a significant interaction between cell viability and time of exposure (P &lt; 0.001; F = 285.02) and dose of contrast media (P &lt; 0.001; F = 5.93). (B) HEK 293, LCC-PK1, and MDCK cells were incubated in the presence of 200 mg iodine/mL of iobitridol or iodixanol for 3 h. DNA was extracted and loaded on 1.5% agarose gel. (C) HEK 293, LCC-PK1, and MDCK cells were incubated in the presence of 100 and 200 mg iodine/mL of iobitridol or iodixanol for 24, 48, or 72 h and then DNA fragmentation was measured by flow cytometry. Data represent the mean±SD of two separate experiments performed in triplicate.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B1FD5-BFBE-4012-8633-29A696C9AD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20, October 2008, Pages 2569–2576,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Effects of contrast media on renal cell viability. (A) HEK 293, LCC-PK1, and MDCK cells were incubated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Effects of contrast media on renal cell viability. (A) HEK 293, LCC-PK1, and MDCK cells were incubated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2024-04-26T19:34:10Z</dcterms:modified>
</cp:coreProperties>
</file>