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30AA9-146F-4E48-A7E2-795B6BEA24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8CB230-C5BC-4679-9D05-7FEAB320A4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Three-way interaction between action, effector, and response (GC 4, SSC 5–6). (A) SPM of the random effects analysis of the three-way interaction. Colored voxels show stronger activation for the hand action videos compared with the foot action videos both relative to their respective nonbiological motion control videos in the hand-active runs, together with the reverse effect in the foot-active runs. (B) % MR signal changes (±standard error of the mean [SEM] across subjects) for the group local maximum in the right superior temporal sulcus/MTG region, relative to the fixation baseline. (C and D) % MR signal changes averaged across subjects (±SEM) for their individual local maxima for SSC 5 (C) and SSC 6 (D), respectively. (E) Illustration of the individual local maxima for SSC 5 (squares) and SSC 6 (circles) for all subjects projected onto the right hemisphere of the PALS atlas. Mean (±SD) coordinates were 54 ± 6, −62 ± 6, and 13 ± 7 for hand-active runs and 54 ± 4, −68 ± 6, and 7 ± 5 for foot-active runs. Purple outline corresponds to the group activation displayed in panel (A), black line indicates the extend of the action observation network. STS, superior temporal sulcus; MTG, middle temporal gyrus.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EADAA-44EF-4321-86D2-201D7C7CDC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2930–2942,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Three-way interaction between action, effector, and response (GC 4, SSC 5–6). (A) SPM of the random effects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Three-way interaction between action, effector, and response (GC 4, SSC 5–6). (A) SPM of the random effects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2024-04-26T13:52:58Z</dcterms:modified>
</cp:coreProperties>
</file>