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E787B-C2D9-4F32-B76B-95E9F137C5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38458-4B9F-47A1-972E-A3D30F9EDC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 rate for sources brighter than a limiting magnitude, for different assumed mass functions and cadences. Left-hand panel assumes the nomad and brown dwarf mass function is described by αnm= 2 and αbd= 0; middle panel assumes αnm= 1.3 and αbd= 0.48; right-hand panel assumes αnm= 0.5 and αbd= 1.0. In each panel, the event rate is integrated between time-scales of 30 min &lt; tE &lt; 1 d, and the value of mmin for each curve is indicated in the upper right-hand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E487D-DE07-4D57-A7BF-712093243F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00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423, Issue 2, June 2012, Pages 1856–1865,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https://doi.org/10.1111/j.1365-2966.2012.21009.x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Event rate for sources brighter than a limiting magnitude, for different assumed mass functions and cadences.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Event rate for sources brighter than a limiting magnitude, for different assumed mass functions and cadences.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2024-04-26T04:55:29Z</dcterms:modified>
</cp:coreProperties>
</file>