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D59A2-CD09-4D7C-986E-2DB3508BBA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DBAFEA-9760-4378-8FCC-18D7CF72C2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E9C4C5-35B3-4688-A494-37B396406F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2024-04-27T04:12:18Z</dcterms:modified>
</cp:coreProperties>
</file>