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D6883-7B44-4CB0-9B3C-65610BC339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DBC459-776C-46FF-8448-28FAF179B9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 for stroke. There was a significant reduction in the risk of stroke with ARBs compared with controls. The size of the markers represents the weight of each trial. Meta-analysis was performed using the search terms ‘angiotensin receptor blockers’ with the inclusion criteria of being a randomized comparison with follow-up for at least 1 year, enrolling non-heart failure patients and evaluating outcomes of interest.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AE3AE-D8F2-4559-8B01-93F2CE37CE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 for myocardial infarction. There was a trend towards increased risk of myocardial infarction with ARBs compared with the active treatment group. The size of the markers represents the weight of each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AE3AE-D8F2-4559-8B01-93F2CE37CE0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3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p3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20, October 2009, Pages 2427–2430,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https://doi.org/10.1093/eurheartj/ehp364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Odds ratio for stroke. There was a significant reduction in the risk of stroke with ARBs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43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20, October 2009, Pages 2427–2430,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https://doi.org/10.1093/eurheartj/ehp364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Odds ratio for myocardial infarction. There was a trend towards increased risk of myocardial infarction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43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Odds ratio for stroke. There was a significant reduction in the risk of stroke with ARBs compared with ...</vt:lpstr>
      <vt:lpstr>Figure 2 Odds ratio for myocardial infarction. There was a trend towards increased risk of myocardial infarction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2024-04-26T09:41:06Z</dcterms:modified>
</cp:coreProperties>
</file>