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F35D3-CCAA-4855-9DC2-53A45BDDA1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CDC79-D9FA-4BE5-B7A1-93BF98203A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30-Hz broad-band traveltime sensitivity kernels for the Marmousi model. (a) Cross-correlation. (b) Unwrapped phase (instantaneous traveltime).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2C80E-1311-4444-92E4-4E89BE32EA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ji/ggu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197, Issue 2, May 2014, Pages 975–986,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https://doi.org/10.1093/gji/ggu025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The 30-Hz broad-band traveltime sensitivity kernels for the Marmousi model. (a) Cross-correlation.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The 30-Hz broad-band traveltime sensitivity kernels for the Marmousi model. (a) Cross-correlation.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2024-04-26T20:25:15Z</dcterms:modified>
</cp:coreProperties>
</file>