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B0F7DF-DCCC-40A3-9D28-0A9DBCA5A6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170383-F3A6-40D2-A849-83A8315A23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and indirect effects of fiber intake on lipoprotein cholesterol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Published by Oxford University Press on behalf of the Johns Hopkins Bloomberg School of Public Health 2010.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59207-2007-492F-965D-AE9F6FDBE5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q3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173, Issue 2, 15 January 2011, Pages 145–156,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https://doi.org/10.1093/aje/kwq388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Direct and indirect effects of fiber intake on lipoprotein cholesterol levels.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Direct and indirect effects of fiber intake on lipoprotein cholesterol levels.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2024-04-26T18:30:07Z</dcterms:modified>
</cp:coreProperties>
</file>