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0DF746-BCC4-49F2-9984-8A23DA2BBF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EDA95-A40C-40BF-8EEB-E7E13B8D6B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F3C55-478B-4566-A4F2-E589A15CC1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2024-04-26T19:58:34Z</dcterms:modified>
</cp:coreProperties>
</file>