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764536-4861-44E4-B0AF-84F31A3CFF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0A1EC-B724-4C9E-AE7D-CF5B3406DC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3. The role of neuronal activity. PARV mRNA expressing neurons in 70 DIV active OTC (A) and 70 DIV activity-deprived OTC (B). Late-onset deprivation failed to down-regulate PARV mRNA expressing neurons (DIV 50+/14–; C) and did not alter the mRNA level (D; eight PCRs, two independent cDNA libraries). Scale bar = 100 µm (A–C).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3059F-302D-40FA-9A69-D87769678F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342–351,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3. The role of neuronal activity. PARV mRNA expressing neurons in 70 DIV active OTC (A) and 70 DIV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3. The role of neuronal activity. PARV mRNA expressing neurons in 70 DIV active OTC (A) and 70 DIV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2024-04-26T10:05:55Z</dcterms:modified>
</cp:coreProperties>
</file>