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2C41F1-D1BD-414A-BA8A-A4F8B41205D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535905-843F-4568-9EDF-D0BC83FCAF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substantially different neuropsychological and MRI results for patients after BM and VM. Mean Z-values are given. Filled bars denominate results of patients after BM, open bars those after VM. Statistically significant differences are marked with*; please refer to Appendix for the explanations of the respective subdomains, and to Table 3 for exact means, standard deviations and respective P-values.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(2005). Published by Oxford University Press on behalf of the Guarantors of Brain.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FB2066-B6ED-4486-8D5D-E7867A5B7F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h7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129, Issue 2, February 2006, Pages 333–345,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https://doi.org/10.1093/brain/awh711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Overview of substantially different neuropsychological and MRI results for patients after BM and VM. Mean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Overview of substantially different neuropsychological and MRI results for patients after BM and VM. Mean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2024-04-26T15:57:37Z</dcterms:modified>
</cp:coreProperties>
</file>