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622EDF-6CA9-4D30-8623-D06D2C4D03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2C8E1-DFA2-4326-9353-B706F84202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Conduritol B-epoxide (CBE)-treated astrocytes. (A) Astrocytes were incubated with 225 pmol of [4,5-3H] sphinganine for 6 h, and then treated with or without 200 µm CBE for 5 days. The area of the thin layer chromatography plate corresponding to [3H]GlcCer is shown. (B) Cell viability of CBE-treated (200 µm, 5 days) astrocytes was compared with control astrocytes. Results are means ± SD of two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B78D1-989F-4EF9-B08F-C9481CC117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8, 15 April 2009, Pages 1482–1488,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Conduritol B-epoxide (CBE)-treated astrocytes. (A) Astrocytes were incubated with 225 pmol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Conduritol B-epoxide (CBE)-treated astrocytes. (A) Astrocytes were incubated with 225 pmol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2024-04-26T15:39:58Z</dcterms:modified>
</cp:coreProperties>
</file>