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FB099-D0B8-468C-B258-5C5BBBED64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D08BE-DBB3-4BD0-8D64-39C873A6DE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11. Distribution of lifespans of neuronal groups. The existence of each group was monitored during a 24 h simulation of the model under normal conditions (control) or in the presence of recurrent synaptic turnover (see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FEC67-0CA5-4FF7-B39C-81D963BFB7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933–944,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11. Distribution of lifespans of neuronal groups. The existence of each group was monitored during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Distribution of lifespans of neuronal groups. The existence of each group was monitored during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2024-04-26T21:30:13Z</dcterms:modified>
</cp:coreProperties>
</file>