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3886C-9BC4-4CC7-9892-75FF84B988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18E1D-7EAC-4A62-B59F-56C79F27B9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Immunolabeling experiments of nesprin-1, emerin and lamin A/C in control and patient fibroblasts. Cultures of fibroblasts derived from control (A–A″, C–C″, E–E″) and patients (B–B″, D–D″, F–F″) were immunolabeled using anti-nesprin-1 (A′, B′, AN1), emerin (C′, D′, MANEM5-8A1) or lamin A/C (E′, F′, MANLAC1-4A7) antibodies. Nuclei were stained with Dapi (A–F). (A″–F″) are merged images. Note the lack of nesprin-1 immunolabeling in patient (B′) when compared with control (A′). In contrast, no difference in either emerin or lamin A/C immunolabeling is found between control and patient. Scale bar: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AAC9E-60BB-4FEC-BC16-0ADE93AF5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3462–3469,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Immunolabeling experiments of nesprin-1, emerin and lamin A/C in control and patient fibroblasts. Cultures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Immunolabeling experiments of nesprin-1, emerin and lamin A/C in control and patient fibroblasts. Cultures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2024-04-27T02:26:31Z</dcterms:modified>
</cp:coreProperties>
</file>