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959E04-86E2-4957-B89C-8E69E31EE4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81CC95-8976-4EE5-81B0-755603EFD8B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Palatal (A) width (W) and (B) height (H) measurements. W3, palatal width at the level of the canines; W4, palatal width at the level of the first premolars; W5, palatal width at the level of the second premolars; W6, palatal width at the level of the first molars. H3, palatal height at the level of the canines; H4, palatal height at the level of the first premolars; H5, palatal height at the level of the second premolars; H6, palatal height at the level of the first molars.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European Orthodontic Society. All rights reserved. For permissions,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029236-0166-4B65-8827-D160FBFA9FA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jo/cjm11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J Orthod</a:t>
            </a:r>
            <a:r>
              <a:rPr lang="en-US" altLang="en-US" sz="1000">
                <a:solidFill>
                  <a:srgbClr val="333333"/>
                </a:solidFill>
              </a:rPr>
              <a:t>, Volume 30, Issue 2, April 2008, Pages 163–168,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https://doi.org/10.1093/ejo/cjm118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Palatal (A) width (W) and (B) height (H) measurements. W3, palatal width at the level of the canines; W4,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Palatal (A) width (W) and (B) height (H) measurements. W3, palatal width at the level of the canines; W4,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2024-04-26T23:33:07Z</dcterms:modified>
</cp:coreProperties>
</file>