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3365E3-979D-4CFE-9404-36D20852AF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47194-2180-4264-9B7C-61D26A9053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Labeled line and pooled population code. Labels above the graph refer to columnar location of the neuronal pair. Information in the labeled line (solid line) and pooled (dashed line) decoding procedures are plotted as a function of post-stimulus time, averaged over cell pairs. The information conveyed by which cell fired each spike increases both as a function of inter-neuronal distance and post-stimulus time. Bars denote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EB9C7B-910D-4B08-AD40-621E1190C4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45–52, </a:t>
            </a:r>
            <a:r>
              <a:rPr lang="en-US" altLang="en-US" sz="1000">
                <a:solidFill>
                  <a:srgbClr val="333333"/>
                </a:solidFill>
                <a:hlinkClick r:id="rId3"/>
              </a:rPr>
              <a:t>https://doi.org/10.1093/cercor/13.1.45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Labeled line and pooled population code. Labels above the graph refer to columnar location of the neuronal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Labeled line and pooled population code. Labels above the graph refer to columnar location of the neuronal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2024-05-07T23:26:09Z</dcterms:modified>
</cp:coreProperties>
</file>