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3C9752-EBBA-4617-9F2B-2D274A65650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9E808F-6BF1-4733-A327-B01F018FB9F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8A7061-7C47-447E-913F-3FBCD6D3B55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2024-09-20T21:20:02Z</dcterms:modified>
</cp:coreProperties>
</file>