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CD197B-BD24-4901-98DA-0ADDD1F88E1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E89EA4-97E1-45B2-BAB0-C7FC619982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54A8B28-A642-4BD8-B124-138D984090B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2024-05-05T03:42:41Z</dcterms:modified>
</cp:coreProperties>
</file>