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3D777F-839C-48B6-B8EE-1D180B57F8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F8F15-37E7-4784-8EEC-6FAEAB3FEB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Block design of the motor skill acquisition task. Each block consisted of 2 modes. Synchronization with acoustic cues and continuation without cues. (B) Timeline of the experiment. Cerebellar transcranial direct current simulation (tDCS) was applied concurrently with training. (C) Calculation of the behavioral outcome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9D7F2-F27E-4AF7-BC1F-2248C109EB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1660–1667, </a:t>
            </a:r>
            <a:r>
              <a:rPr lang="en-US" altLang="en-US" sz="1000">
                <a:solidFill>
                  <a:srgbClr val="333333"/>
                </a:solidFill>
                <a:hlinkClick r:id="rId3"/>
              </a:rPr>
              <a:t>https://doi.org/10.1093/cercor/bhu335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Block design of the motor skill acquisition task. Each block consisted of 2 modes.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Block design of the motor skill acquisition task. Each block consisted of 2 modes.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2024-04-26T21:13:06Z</dcterms:modified>
</cp:coreProperties>
</file>