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EA5766-D0B4-427E-B051-09CEAFEAEB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FADA9D-1BC7-47DB-9B35-064206164C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68FAF-71DA-450F-BE51-FDC2FD8F2E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2024-05-04T09:27:05Z</dcterms:modified>
</cp:coreProperties>
</file>