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5287F7-4272-46A1-A669-93C2D1E462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7CD932-EA02-4263-BAB7-075623E82A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F2C057-C006-42D1-8A9E-CBF8106EF4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2024-09-20T13:16:01Z</dcterms:modified>
</cp:coreProperties>
</file>