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E467BE-5E87-4F62-9E4B-8CCFA327C3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CD83E5-73AB-46C3-AF8C-E922F840A1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Orbital elements and correlation matrix for EH1 at the current standard epoch (JD 2454600.5) and mean ecliptic and equinox (J2000).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B325D-320F-48BF-9ED6-FC68498675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Integrated orbital elements of the asteroid compared with the two historical comets (mean ecliptic and equinox of J). The error bars are the 99.7 per cent limits for the distribution of each element. Most of the distributions are strongly non-Gaussian, and some of them are bimodal, presumably due to close planetary encounters.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B325D-320F-48BF-9ED6-FC68498675A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745-3933.2008.00510.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745-3933.2008.00510.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390, Issue 1, October 2008, Pages L6–L8, </a:t>
            </a:r>
            <a:r>
              <a:rPr lang="en-US" altLang="en-US" sz="1000">
                <a:solidFill>
                  <a:srgbClr val="333333"/>
                </a:solidFill>
                <a:hlinkClick r:id="rId3"/>
              </a:rPr>
              <a:t>https://doi.org/10.1111/j.1745-3933.2008.00510.x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Orbital elements and correlation matrix for EH1 at the current standard epoch (JD 2454600.5) and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17877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390, Issue 1, October 2008, Pages L6–L8, </a:t>
            </a:r>
            <a:r>
              <a:rPr lang="en-US" altLang="en-US" sz="1000">
                <a:solidFill>
                  <a:srgbClr val="333333"/>
                </a:solidFill>
                <a:hlinkClick r:id="rId3"/>
              </a:rPr>
              <a:t>https://doi.org/10.1111/j.1745-3933.2008.00510.x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Integrated orbital elements of the asteroid compared with the two historical comets (mean ecliptic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7598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Table 1 Orbital elements and correlation matrix for EH1 at the current standard epoch (JD 2454600.5) and mean ...</vt:lpstr>
      <vt:lpstr>Table 2 Integrated orbital elements of the asteroid compared with the two historical comets (mean ecliptic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2024-04-26T06:51:23Z</dcterms:modified>
</cp:coreProperties>
</file>