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B82A6-D6CB-4858-A5E4-9424EF2336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A2154-872B-4D05-BED6-8BA56F2570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BENGAL IN THE SEVENTEENTH CENTURY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Past and Present Society, Oxford,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0A171-B344-4E48-83CC-CC70F4EDE7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stj/gtr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213, Issue 1, November 2011, Pages 115–146,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https://doi.org/10.1093/pastj/gtr009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BENGAL IN THE SEVENTEENTH CENTURY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53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BENGAL IN THE SEVENTEENTH CENTURY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2024-04-26T19:33:43Z</dcterms:modified>
</cp:coreProperties>
</file>