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A83D2-4363-4A31-AF74-86ABB8B2A6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C5EAE-E996-4CFD-A65A-49141F92FA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Similarity in roost temperature among 23 cave-dwelling bat species from central Mexico. Parameters included in the analysis are mean and range of roost temperature. Species are coded according to ecophysiological guilds: HoI = homeothermic insectivores; HtI = heterothermic insectivores; NP = pollen–nectarivores F = frugivores; S = sanguivores.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A5D62-EF29-42F8-B9F5-05773E9C65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OS-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4, 16 August 2004, Pages 675–687,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https://doi.org/10.1644/BOS-127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Similarity in roost temperature among 23 cave-dwelling bat species from central Mexico. Parameters included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Similarity in roost temperature among 23 cave-dwelling bat species from central Mexico. Parameters included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2024-04-26T15:08:37Z</dcterms:modified>
</cp:coreProperties>
</file>