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712E1-1CBD-4040-81CF-CF38D50413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6CC4D-8844-4175-AB74-DC862684BA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7FB5B-06C6-4A38-9F0F-0267342024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2024-04-26T03:27:31Z</dcterms:modified>
</cp:coreProperties>
</file>