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62A7A-5132-4E78-983A-A57DA59C21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E0460-ECD9-404C-96A5-73F1858FD9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FF62C-93EA-433F-9BF4-FBBDBDB2C3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2024-04-26T20:18:59Z</dcterms:modified>
</cp:coreProperties>
</file>