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477C0F-5A9F-4144-B8EA-7A3AC432FA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A49C3-C6B2-4120-AB18-1EE5392052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C48BEE-B40E-498F-A035-7FDBCFBE4C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2024-04-26T08:32:46Z</dcterms:modified>
</cp:coreProperties>
</file>