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863F2-68BD-48C1-95D1-996CEFA35F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4CDE55-3278-42BD-857F-8EDFD43A45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E901B-F375-440C-834C-C195C2BDC6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2024-04-26T08:35:59Z</dcterms:modified>
</cp:coreProperties>
</file>