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0DED8A-A2A1-4D53-B8E3-2C0F3438E8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A6A887-B969-4A7D-AC66-53F16DC335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Prevalence (%) of daily fruit consumption by region (taking into account age category and gender). + significant increase (P &lt; 0.01) from 2002 to 2010; − significant decrease (P &lt; 0.01) from 2002 to 2010. PS: not taking into account weighing factor in the file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096E24-7458-489C-9E17-613CC4D0F6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v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25, Issue suppl_2, April 2015, Pages 16–19,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https://doi.org/10.1093/eurpub/ckv012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Prevalence (%) of daily fruit consumption by region (taking into account age category and gender). +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Prevalence (%) of daily fruit consumption by region (taking into account age category and gender). +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2024-09-20T01:44:46Z</dcterms:modified>
</cp:coreProperties>
</file>