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D501A4F-741B-4129-8EDF-0C5D69AF9E0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FFDE9B-A570-4842-AB33-7768BC93BA8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Prevalence (%) of daily fruit consumption by region (taking into account age category and gender). + significant increase (P &lt; 0.01) from 2002 to 2010; − significant decrease (P &lt; 0.01) from 2002 to 2010. PS: not taking into account weighing factor in the file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 on behalf of the European Public Health Association.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AA8E72-8DA6-4389-974C-0CA538AF748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pub/ckv01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J Public Health</a:t>
            </a:r>
            <a:r>
              <a:rPr lang="en-US" altLang="en-US" sz="1000">
                <a:solidFill>
                  <a:srgbClr val="333333"/>
                </a:solidFill>
              </a:rPr>
              <a:t>, Volume 25, Issue suppl_2, April 2015, Pages 16–19,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https://doi.org/10.1093/eurpub/ckv012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Prevalence (%) of daily fruit consumption by region (taking into account age category and gender). +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Prevalence (%) of daily fruit consumption by region (taking into account age category and gender). +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2024-09-19T10:35:55Z</dcterms:modified>
</cp:coreProperties>
</file>