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501A4F-741B-4129-8EDF-0C5D69AF9E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FFDE9B-A570-4842-AB33-7768BC93BA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Prevalence (%) of daily fruit consumption by region (taking into account age category and gender). + significant increase (P &lt; 0.01) from 2002 to 2010; − significant decrease (P &lt; 0.01) from 2002 to 2010. PS: not taking into account weighing factor in the file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European Public Health Association.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AA8E72-8DA6-4389-974C-0CA538AF74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pub/ckv0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25, Issue suppl_2, April 2015, Pages 16–19,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https://doi.org/10.1093/eurpub/ckv012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Prevalence (%) of daily fruit consumption by region (taking into account age category and gender). +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Prevalence (%) of daily fruit consumption by region (taking into account age category and gender). +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2024-09-19T10:35:55Z</dcterms:modified>
</cp:coreProperties>
</file>