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Lst>
  <p:sldSz cx="9144000" cy="6858000" type="screen4x3"/>
  <p:notesSz cx="6858000" cy="9144000"/>
  <p:custDataLst>
    <p:tags r:id="rId12"/>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tags" Target="tags/tag1.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heme" Target="theme/theme1.xml" /><Relationship Id="rId16"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1B8ADF-98FE-438B-9958-FB04736E32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83163A-10A2-4D1F-AEC3-6F22C553D62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1. The relationship between the glass transition temperature (Tg) and water content of trehalose, known as a state diagram. Below Tg membrane vesicles are rigidly held in the glassy matrix, but above Tg mobility of the system increases such that the vesicles may come in contact and undergo fusion. Data for Tg from Crowe et al. (1996). Fusion studies from Crowe et al. (1996) and Sun et al. (1996)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2A2FC1-9742-4BA8-8EC9-12C82F7C8D3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2. Comparison of state diagrams for trehalose, sucrose, and glucose. Data from Crowe et al. (1996)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2A2FC1-9742-4BA8-8EC9-12C82F7C8D3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3. Activation energies for acid hydrolysis of disaccharides. Adapted from BeMiller (1967)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2A2FC1-9742-4BA8-8EC9-12C82F7C8D3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4. Browning of dry proteins (top) and release of monosaccharides by trehalose and sucrose during storage. Adapted from Schebor et al. (1999)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2A2FC1-9742-4BA8-8EC9-12C82F7C8D3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5. Proposed mechanism for loading disaccharides into cell, based on data of Oliver et al., 2004 and unpublished data of Auh et al. A. endocytic vesicle. B. secondary lysosome. Trehalose (solid double dots, representing two glucose monomers) and sucrose (open and solid mixed dots, representing glucose and fructose monomers) enter the cell by fluid phase endocytosis (A) and are passed down the lysosomal pathway (B). We suggest that the stability of the glycosidic bond in trehalose will permit trehalose to survive at lysosomal pH, but that sucrose might be hydrolyzed. We further propose that trehalose, sucrose, glucose, and fructose will all leak into the cytoplasm due to the known effects of pH on permeability of phospholipid bilayers (Hays et al., 2001)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2A2FC1-9742-4BA8-8EC9-12C82F7C8D3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6. Fresh dog platelets (left) and dog platelets that had been loaded with trehalose, freeze-dried, and rehydrated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2A2FC1-9742-4BA8-8EC9-12C82F7C8D3D}"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7. Survival of 293 cells during progressive drying, under the indicated conditions. Adapted from Ma et al.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2A2FC1-9742-4BA8-8EC9-12C82F7C8D3D}"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 8. Changes in metabolic activity in 293 cells previously freeze-dried under the indicated conditions. Adapted from Ma et al.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The Society for Integrative and Comparative Biology</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2A2FC1-9742-4BA8-8EC9-12C82F7C8D3D}" type="slidenum">
              <a:rPr lang="en-US" altLang="en-US" sz="1200"/>
              <a:t>8</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45.5.81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b/45.5.81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cb/45.5.81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cb/45.5.81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icb/45.5.81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icb/45.5.810"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icb/45.5.810"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icb/45.5.810" TargetMode="External" /><Relationship Id="rId4" Type="http://schemas.openxmlformats.org/officeDocument/2006/relationships/image" Target="../media/image1.png" /><Relationship Id="rId5" Type="http://schemas.openxmlformats.org/officeDocument/2006/relationships/image" Target="../media/image9.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45, Issue 5, November 2005, Pages 810–820, </a:t>
            </a:r>
            <a:r>
              <a:rPr lang="en-US" altLang="en-US" sz="1000">
                <a:solidFill>
                  <a:srgbClr val="333333"/>
                </a:solidFill>
                <a:hlinkClick r:id="rId3"/>
              </a:rPr>
              <a:t>https://doi.org/10.1093/icb/45.5.810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1. The relationship between the glass transition temperature (Tg) and water content of trehalose, known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507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45, Issue 5, November 2005, Pages 810–820, </a:t>
            </a:r>
            <a:r>
              <a:rPr lang="en-US" altLang="en-US" sz="1000">
                <a:solidFill>
                  <a:srgbClr val="333333"/>
                </a:solidFill>
                <a:hlinkClick r:id="rId3"/>
              </a:rPr>
              <a:t>https://doi.org/10.1093/icb/45.5.810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2. Comparison of state diagrams for trehalose, sucrose, and glucose. Data from Crowe et al. (1996)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507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45, Issue 5, November 2005, Pages 810–820, </a:t>
            </a:r>
            <a:r>
              <a:rPr lang="en-US" altLang="en-US" sz="1000">
                <a:solidFill>
                  <a:srgbClr val="333333"/>
                </a:solidFill>
                <a:hlinkClick r:id="rId3"/>
              </a:rPr>
              <a:t>https://doi.org/10.1093/icb/45.5.810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3. Activation energies for acid hydrolysis of disaccharides. Adapted from BeMiller (1967)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3320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45, Issue 5, November 2005, Pages 810–820, </a:t>
            </a:r>
            <a:r>
              <a:rPr lang="en-US" altLang="en-US" sz="1000">
                <a:solidFill>
                  <a:srgbClr val="333333"/>
                </a:solidFill>
                <a:hlinkClick r:id="rId3"/>
              </a:rPr>
              <a:t>https://doi.org/10.1093/icb/45.5.810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4. Browning of dry proteins (top) and release of monosaccharides by trehalose and sucrose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5829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45, Issue 5, November 2005, Pages 810–820, </a:t>
            </a:r>
            <a:r>
              <a:rPr lang="en-US" altLang="en-US" sz="1000">
                <a:solidFill>
                  <a:srgbClr val="333333"/>
                </a:solidFill>
                <a:hlinkClick r:id="rId3"/>
              </a:rPr>
              <a:t>https://doi.org/10.1093/icb/45.5.810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5. Proposed mechanism for loading disaccharides into cell, based on data of Oliver et al., 2004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54300" y="1371600"/>
            <a:ext cx="383970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45, Issue 5, November 2005, Pages 810–820, </a:t>
            </a:r>
            <a:r>
              <a:rPr lang="en-US" altLang="en-US" sz="1000">
                <a:solidFill>
                  <a:srgbClr val="333333"/>
                </a:solidFill>
                <a:hlinkClick r:id="rId3"/>
              </a:rPr>
              <a:t>https://doi.org/10.1093/icb/45.5.810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6. Fresh dog platelets (left) and dog platelets that had been loaded with trehalose, freeze-dried,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8832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45, Issue 5, November 2005, Pages 810–820, </a:t>
            </a:r>
            <a:r>
              <a:rPr lang="en-US" altLang="en-US" sz="1000">
                <a:solidFill>
                  <a:srgbClr val="333333"/>
                </a:solidFill>
                <a:hlinkClick r:id="rId3"/>
              </a:rPr>
              <a:t>https://doi.org/10.1093/icb/45.5.810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7. Survival of 293 cells during progressive drying, under the indicated conditions. Adapted from Ma et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06685"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45, Issue 5, November 2005, Pages 810–820, </a:t>
            </a:r>
            <a:r>
              <a:rPr lang="en-US" altLang="en-US" sz="1000">
                <a:solidFill>
                  <a:srgbClr val="333333"/>
                </a:solidFill>
                <a:hlinkClick r:id="rId3"/>
              </a:rPr>
              <a:t>https://doi.org/10.1093/icb/45.5.810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 8. Changes in metabolic activity in 293 cells previously freeze-dried under the indicated conditions.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884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24</Paragraphs>
  <Slides>8</Slides>
  <Notes>8</Notes>
  <TotalTime>3343</TotalTime>
  <HiddenSlides>0</HiddenSlides>
  <MMClips>0</MMClips>
  <ScaleCrop>0</ScaleCrop>
  <HeadingPairs>
    <vt:vector baseType="variant" size="4">
      <vt:variant>
        <vt:lpstr>Theme</vt:lpstr>
      </vt:variant>
      <vt:variant>
        <vt:i4>1</vt:i4>
      </vt:variant>
      <vt:variant>
        <vt:lpstr>Slide Titles</vt:lpstr>
      </vt:variant>
      <vt:variant>
        <vt:i4>8</vt:i4>
      </vt:variant>
    </vt:vector>
  </HeadingPairs>
  <TitlesOfParts>
    <vt:vector baseType="lpstr" size="9">
      <vt:lpstr>13_Office Theme</vt:lpstr>
      <vt:lpstr>Fig. 1. The relationship between the glass transition temperature (Tg) and water content of trehalose, known ...</vt:lpstr>
      <vt:lpstr>Fig. 2. Comparison of state diagrams for trehalose, sucrose, and glucose. Data from Crowe et al. (1996)
</vt:lpstr>
      <vt:lpstr>Fig. 3. Activation energies for acid hydrolysis of disaccharides. Adapted from BeMiller (1967)
</vt:lpstr>
      <vt:lpstr>Fig. 4. Browning of dry proteins (top) and release of monosaccharides by trehalose and sucrose during ...</vt:lpstr>
      <vt:lpstr>Fig. 5. Proposed mechanism for loading disaccharides into cell, based on data of Oliver et al., 2004 and ...</vt:lpstr>
      <vt:lpstr>Fig. 6. Fresh dog platelets (left) and dog platelets that had been loaded with trehalose, freeze-dried, and ...</vt:lpstr>
      <vt:lpstr>Fig. 7. Survival of 293 cells during progressive drying, under the indicated conditions. Adapted from Ma et ...</vt:lpstr>
      <vt:lpstr>Fig. 8. Changes in metabolic activity in 293 cells previously freeze-dried under the indicated conditions.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2024-04-26T04:26:03Z</dcterms:modified>
</cp:coreProperties>
</file>