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741032-9C55-4C5B-A728-317DEDFC72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C3FD5-2F3D-41DB-BC40-C41B06C668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Coronal views of echoencephalography and color Doppler imaging. (A) A coronal plane echoencephalogram 25 mm anterior from the interaural line. (B) Color Doppler image from the same plane. Arterioles from the subarachnoid space to the cerebral cortex are easily observed. The square zone in (A) corresponds to that in (B). Red areas represent areas containing moving red blood cells approaching the acoustic transducer, whereas blue areas represent areas containing those moving away from the transducer. The scale for BFV is depicted in the lower left. Scale bar = 10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36F11-F43B-43A1-BB3D-EB1112D129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820–831, </a:t>
            </a:r>
            <a:r>
              <a:rPr lang="en-US" altLang="en-US" sz="1000">
                <a:solidFill>
                  <a:srgbClr val="333333"/>
                </a:solidFill>
                <a:hlinkClick r:id="rId3"/>
              </a:rPr>
              <a:t>https://doi.org/10.1093/cercor/bhn129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Coronal views of echoencephalography and color Doppler imaging. (A) A coronal plane echoencephalogram 25 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Coronal views of echoencephalography and color Doppler imaging. (A) A coronal plane echoencephalogram 25 mm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2024-04-26T20:41:34Z</dcterms:modified>
</cp:coreProperties>
</file>