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BF686-0153-4953-9A9D-433EB34496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8F9F4-081E-41DD-A885-0743327F35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Chest CT image from an allogeneic HSCT recipient with severe GVHD, showing multiple nodular lesions. Thoracoscopic lung biopsy confirmed the diagnosis of IPA.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A55F4-AE28-4984-A2EB-5BF3C689D4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m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6, June 2007, Pages 317–334,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Chest CT image from an allogeneic HSCT recipient with severe GVHD, showing multiple nodular lesions.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Chest CT image from an allogeneic HSCT recipient with severe GVHD, showing multiple nodular lesions.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2024-04-26T13:12:41Z</dcterms:modified>
</cp:coreProperties>
</file>