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6C778A-871B-4413-83A4-67F879D1E9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43A7C-D777-481B-8C9A-C5A88F49EE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Boxplot comparing change in VAS pain score between control and treatment groups. B) Boxplot comparing percentage (%) change in VAS pain score between control and treatment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6E040-495C-47FF-B5DB-C4E726DDF5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4.040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5, Issue 3, September 2004, Pages 276–280,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https://doi.org/10.1111/j.1526-4637.2004.04038.x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A) Boxplot comparing change in VAS pain score between control and treatment groups. B) Boxplot comparing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A) Boxplot comparing change in VAS pain score between control and treatment groups. B) Boxplot comparing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2024-04-26T17:01:21Z</dcterms:modified>
</cp:coreProperties>
</file>