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AE203-F3DA-4436-9872-FEA6CF42E9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ACC48-05B0-4AC8-9584-9212BB1CB5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Absolute amount of scent emitted by inflorescences of Anacamptis morio and A. coriophora Mann–Whitney U-test, *P &lt; 0·001. Bars show mean ± s.e.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1B1AFB-0B74-43B8-8D32-0A9CD7F8BE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m1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4, October 2007, Pages 757–765,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Absolute amount of scent emitted by inflorescences of Anacamptis morio and A. coriophora Mann–Whitney U-test,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Absolute amount of scent emitted by inflorescences of Anacamptis morio and A. coriophora Mann–Whitney U-test,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2024-04-26T09:04:25Z</dcterms:modified>
</cp:coreProperties>
</file>