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76D89-103E-4052-AA86-6F125741D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92FBF-55C4-4489-B85A-9B7EAA479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10DBD-D18A-472D-A3D8-3A5FA1EB44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2024-04-26T13:27:23Z</dcterms:modified>
</cp:coreProperties>
</file>