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7A8112B-2D31-43BA-A978-E54CE83C330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C2356C-01BE-449B-9DD1-80D59B7D22D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Contralateral oblique view of C7/T1 interlaminar injection (pre-contrast).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American Academy of Pain Medicine.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2216B5-79F0-4C4B-8603-0E680B84F36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Contralateral oblique view of C7/T1 interlaminar injection (post-contrast).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American Academy of Pain Medicine.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2216B5-79F0-4C4B-8603-0E680B84F36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Axial MRI of C7 level. Contralateral oblique angle determination for left C7/T1 interlaminar ESI. Segment A (vertical line) bisects the vertebral body and spinous process. Segment B (oblique line) is drawn along the long axis of the C7 lamina. The corresponding contralateral oblique angle is measured.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American Academy of Pain Medicine.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2216B5-79F0-4C4B-8603-0E680B84F36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Observer 1 compared with observer 2 MRI laminar angle measurement.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American Academy of Pain Medicine.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2216B5-79F0-4C4B-8603-0E680B84F36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Actual fluoroscopic contralateral oblique angle determined during the injection procedure compared with observer 1 MRI laminar angle measurement.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American Academy of Pain Medicine.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2216B5-79F0-4C4B-8603-0E680B84F36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Actual fluoroscopic contralateral oblique angle determined during the injection procedure compared with observer 2 MRI laminar angle measurement.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2016 American Academy of Pain Medicine.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2216B5-79F0-4C4B-8603-0E680B84F36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pm/pnv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pm/pnv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pm/pnv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pm/pnv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pm/pnv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pm/pnv07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Pain Med</a:t>
            </a:r>
            <a:r>
              <a:rPr lang="en-US" altLang="en-US" sz="1000">
                <a:solidFill>
                  <a:srgbClr val="333333"/>
                </a:solidFill>
              </a:rPr>
              <a:t>, Volume 17, Issue 9, September 2016, Pages 1628–1633,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https://doi.org/10.1093/pm/pnv075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Contralateral oblique view of C7/T1 interlaminar injection (pre-contrast).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40000" y="1371600"/>
            <a:ext cx="40605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Pain Med</a:t>
            </a:r>
            <a:r>
              <a:rPr lang="en-US" altLang="en-US" sz="1000">
                <a:solidFill>
                  <a:srgbClr val="333333"/>
                </a:solidFill>
              </a:rPr>
              <a:t>, Volume 17, Issue 9, September 2016, Pages 1628–1633,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https://doi.org/10.1093/pm/pnv075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Contralateral oblique view of C7/T1 interlaminar injection (post-contrast).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40000" y="1371600"/>
            <a:ext cx="40605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Pain Med</a:t>
            </a:r>
            <a:r>
              <a:rPr lang="en-US" altLang="en-US" sz="1000">
                <a:solidFill>
                  <a:srgbClr val="333333"/>
                </a:solidFill>
              </a:rPr>
              <a:t>, Volume 17, Issue 9, September 2016, Pages 1628–1633,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https://doi.org/10.1093/pm/pnv075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Axial MRI of C7 level. Contralateral oblique angle determination for left C7/T1 interlaminar ESI. Segment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2948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Pain Med</a:t>
            </a:r>
            <a:r>
              <a:rPr lang="en-US" altLang="en-US" sz="1000">
                <a:solidFill>
                  <a:srgbClr val="333333"/>
                </a:solidFill>
              </a:rPr>
              <a:t>, Volume 17, Issue 9, September 2016, Pages 1628–1633,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https://doi.org/10.1093/pm/pnv075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Observer 1 compared with observer 2 MRI laminar angle measurement.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759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Pain Med</a:t>
            </a:r>
            <a:r>
              <a:rPr lang="en-US" altLang="en-US" sz="1000">
                <a:solidFill>
                  <a:srgbClr val="333333"/>
                </a:solidFill>
              </a:rPr>
              <a:t>, Volume 17, Issue 9, September 2016, Pages 1628–1633,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https://doi.org/10.1093/pm/pnv075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Actual fluoroscopic contralateral oblique angle determined during the injection procedure compared with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9300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Pain Med</a:t>
            </a:r>
            <a:r>
              <a:rPr lang="en-US" altLang="en-US" sz="1000">
                <a:solidFill>
                  <a:srgbClr val="333333"/>
                </a:solidFill>
              </a:rPr>
              <a:t>, Volume 17, Issue 9, September 2016, Pages 1628–1633,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https://doi.org/10.1093/pm/pnv075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Actual fluoroscopic contralateral oblique angle determined during the injection procedure compared with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1523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 Contralateral oblique view of C7/T1 interlaminar injection (pre-contrast).
</vt:lpstr>
      <vt:lpstr>Figure 2 Contralateral oblique view of C7/T1 interlaminar injection (post-contrast).
</vt:lpstr>
      <vt:lpstr>Figure 3 Axial MRI of C7 level. Contralateral oblique angle determination for left C7/T1 interlaminar ESI. Segment A ...</vt:lpstr>
      <vt:lpstr>Figure 4 Observer 1 compared with observer 2 MRI laminar angle measurement.
</vt:lpstr>
      <vt:lpstr>Figure 5 Actual fluoroscopic contralateral oblique angle determined during the injection procedure compared with ...</vt:lpstr>
      <vt:lpstr>Figure 6 Actual fluoroscopic contralateral oblique angle determined during the injection procedure compared with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2024-04-27T04:45:07Z</dcterms:modified>
</cp:coreProperties>
</file>