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62E43C-2EF3-46E3-B909-875F52BEB7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B11CA-E9F7-4275-A60B-8F0F94B502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Administration of AAV1-GBA1 into the striatum of Thy1-SNCA mice prevents the development of behavioral abnormalities. Two-month-old female Thy1-SNCA mice were subjected to bilateral striatal injections of either AAV1-EV (n = 16, white columns) or AAV1-GBA1 (n = 16, green columns). Uninjected age-matched WT mice (n = 16, black columns) were used as a positive control. Animals were subjected to the open field test at 4 and 7 months post-injection. Treatment with AAV1-GBA1 prevented the development of hyperactivity and decreased the time the animals spent in the center of the arena at both time points (A–D). AAV1-GBA1-treated Thy1-SNCA mice also displayed a reduced number of investigational rearings at 9 months of age (E, F). However, increasing striatal glucocerebrosidase activity did not improve the nest-building scores or the olfactory function of Thy1-SNCA mice at 9 months of age (G, H), suggesting that localized enzyme supplementation could not overcome the generalized pathology in this mouse model. All data are presented as the mean ± SEM. Bars with different letters are significantly different from each other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0063A-0B09-4B88-91AB-E0F4EA533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2645–2660,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Administration of AAV1-GBA1 into the striatum of Thy1-SNCA mice prevents the development of behavioral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Administration of AAV1-GBA1 into the striatum of Thy1-SNCA mice prevents the development of behavioral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2024-04-26T22:00:53Z</dcterms:modified>
</cp:coreProperties>
</file>