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F7019-EDCF-4E3B-A97E-509651F21B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FDE00-2F0E-4E65-BA72-459F7C2DC4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PCC connectivity with the (a) dACC and (b) left insula during trance. The scatterplots depict each subject's PCC connectivity with 3 voxel-diameter spheres in (a) the dACC (centered at x = 9; y = 11; z = 44), and (b) the left insula (centered at x = −30; y = 11; z = 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6A231-C966-412C-9697-6DF325E4FE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Increased PCC connectivity with the (a) dACC and (b) left insula during trance. The scatterplots depict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Increased PCC connectivity with the (a) dACC and (b) left insula during trance. The scatterplots depict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2024-04-26T06:49:57Z</dcterms:modified>
</cp:coreProperties>
</file>