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79F857-F7A4-4344-ABE5-063411FD03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78CFF9-8F64-4037-9F4C-0E75640B27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Frequency distribution of ratios between the heights of the left and right side of the living chamber in Hoploscaphites nodosus (Owen, 1852) and H. brevis (Meek, 1876) based on data from Landman et al. (2016).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E1D996-6706-41AE-B44F-B5994417CA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v0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82, Issue 2, May 2016, Pages 355–356, </a:t>
            </a:r>
            <a:r>
              <a:rPr lang="en-US" altLang="en-US" sz="1000">
                <a:solidFill>
                  <a:srgbClr val="333333"/>
                </a:solidFill>
                <a:hlinkClick r:id="rId3"/>
              </a:rPr>
              <a:t>https://doi.org/10.1093/mollus/eyv065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Frequency distribution of ratios between the heights of the left and right side of the living chamber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Frequency distribution of ratios between the heights of the left and right side of the living chamber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2024-04-27T04:33:00Z</dcterms:modified>
</cp:coreProperties>
</file>