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3C5CA-F379-4E3F-A59A-6433347A2B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B27DDE-CFA7-4C5A-A653-48124A5968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Stimuli used in the local-global task at the local (a and b) and global (c and d) levels. Trials were (i) congruent, (ii) incongruent, and (iii and iv) neutral.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48C82-E2F1-4BFC-989A-770A1BC5C5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7, November 2011, Pages 662–676,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Stimuli used in the local-global task at the local (a and b) and global (c and d) levels. Trials were (i)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Stimuli used in the local-global task at the local (a and b) and global (c and d) levels. Trials were (i)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2024-04-26T03:58:38Z</dcterms:modified>
</cp:coreProperties>
</file>