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F5C46C-8CDD-4DF0-BF2B-B0DB68BFDD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EBFD0-614D-409D-9F9C-37FB12D577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Experiment 3. All graphs show data from electrode Cz. (A) Grand-average cue-locked ERP waveforms associated with high and low EL cues. The 2 dotted lines mark the time window to which summary measures and statistical analyses were constrained. (B) Average signal amplitude as a function of EL condition and time-on-task. (C) Grand-average ERP waveforms elicited by go signals preceded by high and low EL cues (go trials only). (D/E) Grand-average ERP waveforms associated with various trial types (unsuccessful change, successful change, go), presented separately for high and low EL trials. To construct the go-trial ERP, the EEG signals were aligned to the onset of a “virtual change signal”: the moment a change signal would have occurred if the trial were a change trial. The waveforms in (D) and (E) were low-pass filtered (&lt;20 Hz) for presentation purposes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9336A-08C3-4945-84C3-B2E3BF703A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1570–1581,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from Experiment 3. All graphs show data from electrode Cz. (A) Grand-average cue-locked ERP waveforms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Results from Experiment 3. All graphs show data from electrode Cz. (A) Grand-average cue-locked ERP waveforms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2024-04-26T09:40:03Z</dcterms:modified>
</cp:coreProperties>
</file>