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5F9F77-C07D-42AD-BE3F-047EA582AE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51AD66-EA4A-4265-8D9F-755CC34A14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A3CFC5-3FED-4F9F-9428-E4BF07B01B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2024-04-27T03:00:29Z</dcterms:modified>
</cp:coreProperties>
</file>