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42D169-C63E-4CF2-B16D-A3AED93ED3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927FDA-33F6-4B2E-A8C9-48F6C3931D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(A–C) Activities of recombinase selection variants against substrates with (A) 5′ G, (B) 5′ A and (C) 5′ C. (D) Alignment of optimized TALE NTDs, illustrating sequence differences in the N-1 hairpin. (E) Comprehensive comparison of optimized NTD activities in the context of MBP-TALE AvrXa7. (* = P &lt; 0.05, ** = P &lt; 0.01, *** = P &lt; 0.001, compared with wild-type and 5′ A/G/C).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6B396F-34F7-4BA7-A477-4701367AB2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7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21, 1 November 2013, Pages 9779–9785,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https://doi.org/10.1093/nar/gkt754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(A–C) Activities of recombinase selection variants against substrates with (A) 5′ G, (B) 5′ A and (C) 5′ C.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(A–C) Activities of recombinase selection variants against substrates with (A) 5′ G, (B) 5′ A and (C) 5′ C.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2024-05-02T10:23:25Z</dcterms:modified>
</cp:coreProperties>
</file>