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524F72-F171-440B-B635-D47C2F0C24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59A39-60B3-46F5-92A4-9EE7F3E98C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7. Ratio of concentrations of the xanthophyll pigments antheraxanthin + zeaxanthin (AZ) to the total xanthophyll pool (violaxanthin + antheraxanthin + zeaxanthin, VAZ), measured pre‐dawn and at midday in well‐watered and water‐stressed Lupinus albus L. grown at 15/10 °C and 25/20 °C (day/night).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07958-87FE-4806-9CA2-0B28D65470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f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89, Issue 7, 15 June 2002, Pages 907–916,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https://doi.org/10.1093/aob/mcf105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7. Ratio of concentrations of the xanthophyll pigments antheraxanthin + zeaxanthin (AZ) to the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Ratio of concentrations of the xanthophyll pigments antheraxanthin + zeaxanthin (AZ) to the total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2024-04-26T11:04:13Z</dcterms:modified>
</cp:coreProperties>
</file>