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E5F83-6C67-4CC8-886F-562DC9AD3C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68305-3808-4113-AE5D-A9EA2475A1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CBB1FE-953C-4A43-9B49-47AA15306A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2024-04-26T21:52:02Z</dcterms:modified>
</cp:coreProperties>
</file>