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F9F37-49EE-4184-BC82-39CE1A2777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451BF-6590-4E44-A75F-D476B8631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relationships between life history and immune defense axes. “Fast-living” species with high reproductive rates and short development times are expected to have less well-developed adaptive immune system than “slow-living” species, and to rely more heavily on nonspecific defenses. Constitutive defenses are predicted to be greater when adaptive defenses are less well-developed, in order to decrease the induction of costly inflammatory responses. Amongst individuals within species and across seasons, a shift toward the specific/less inflammatory side of the axis is expected to accompany increased intensity of reproductive or other effort, to minimize the competition for resources between, for example, reproduction and inflammatory responses.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D0DF2-B4EA-4ABF-B913-A6F2E7B6C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l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46, Issue 6, December 2006, Pages 1000–1015,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https://doi.org/10.1093/icb/icl049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Proposed relationships between life history and immune defense axes. “Fast-living” species with 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Proposed relationships between life history and immune defense axes. “Fast-living” species with high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2024-04-26T02:15:58Z</dcterms:modified>
</cp:coreProperties>
</file>