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29DA0-57D6-4F3F-9712-FA332E98FB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387A7A-65F6-478C-B3EC-5447487AD1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heterogeneity in left ventrolateral PFC during source memory retrieval. Anterior ventrolateral PFC demonstrated a selective increase for conceptual source retrieval in comparison to perceptual source retrieval and novelty-detection. The difference in response between conceptual and perceptual source declined along the anterior-to-posterior axis of left ventrolateral PFC. Each box equals one standard error of the between-subjects mean; box plus whiskers equal two standard errors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78BE4-223B-4EF6-AF2D-D44539D666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1768–1778,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Functional heterogeneity in left ventrolateral PFC during source memory retrieval. Anterior ventrolateral PFC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Functional heterogeneity in left ventrolateral PFC during source memory retrieval. Anterior ventrolateral PFC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2024-04-27T02:43:19Z</dcterms:modified>
</cp:coreProperties>
</file>