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1EF775-A102-40CF-81F8-A248616211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23669-2E94-4B9C-9570-1B38C3A635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Superimposition of the active site structures of the WT (carbons in green, 1UG6), the N282T (carbons in yellow) and the F401S (carbons in blue) mutants of Ttβ-gly. Nitrogens are in blue, oxygens in red and sulfurs in yellow. Catalytic residue identifiers are underlined and the mutated residues are in bold. A β-d-fucose molecule (carbons in gray) is docked in the active site by superimposition with the 2-deoxy-2-fluoro-d-glucosyl using the glycosyl-enzyme structure of Bacillus polymyxa β-glycosidase (PDB code: 1E4I). This figure was created with PyMol.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FD0D67-EBF8-4006-8998-94A29979EB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rotein/gzt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27, Issue 1, January 2014, Pages 13–19,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Superimposition of the active site structures of the WT (carbons in green, 1UG6), the N282T (carbons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Superimposition of the active site structures of the WT (carbons in green, 1UG6), the N282T (carbons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2024-04-26T12:51:48Z</dcterms:modified>
</cp:coreProperties>
</file>