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DCB862-BAC3-4C8C-995A-97B3F519E6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B9E83-B17D-48AA-832F-5534629C4A4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Visual representation of group differences in cortical thickness. Green regions indicate thicker cortex in spina bifida myelomeningocele (SBM); red regions indicate thinner cortex in SBM; gray regions indicate no significant difference in thickness between SBM and typically developing groups. First row: lateral surface; second row: medial surface; bottom row: anterior (left) and posterior (right) surfaces of the left and right hemispheres, respectively. p&lt;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D1D63C5-1021-42B5-956B-FE639274A43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10, October 2013, Pages 2357–2369,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Visual representation of group differences in cortical thickness. Green regions indicate thicker cortex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Visual representation of group differences in cortical thickness. Green regions indicate thicker cortex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2024-04-26T12:56:18Z</dcterms:modified>
</cp:coreProperties>
</file>