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0898A-B832-4A71-8432-C936E06DA6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5E4595-E489-4070-94E9-68DEE81F9D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D9FC1-8FC1-42D2-87E3-9F0FBAFCFA8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2024-04-27T01:48:51Z</dcterms:modified>
</cp:coreProperties>
</file>